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906000" type="A4"/>
  <p:notesSz cx="6797675" cy="9926638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5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 autoAdjust="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1950" y="90"/>
      </p:cViewPr>
      <p:guideLst>
        <p:guide orient="horz" pos="3120"/>
        <p:guide pos="2160"/>
        <p:guide orient="horz" pos="5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5" d="100"/>
        <a:sy n="1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8391863"/>
            <a:ext cx="6858000" cy="15141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7817" y="244379"/>
            <a:ext cx="6128431" cy="2123369"/>
          </a:xfrm>
        </p:spPr>
        <p:txBody>
          <a:bodyPr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7817" y="2524069"/>
            <a:ext cx="6128431" cy="1151376"/>
          </a:xfrm>
        </p:spPr>
        <p:txBody>
          <a:bodyPr tIns="0"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0"/>
          </p:nvPr>
        </p:nvSpPr>
        <p:spPr>
          <a:xfrm>
            <a:off x="0" y="3784600"/>
            <a:ext cx="6858000" cy="4606925"/>
          </a:xfrm>
        </p:spPr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7862" y="8431625"/>
            <a:ext cx="3408777" cy="156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5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8391863"/>
            <a:ext cx="6858000" cy="15141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7817" y="183324"/>
            <a:ext cx="6128431" cy="2123369"/>
          </a:xfrm>
        </p:spPr>
        <p:txBody>
          <a:bodyPr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7817" y="2621757"/>
            <a:ext cx="6128431" cy="1151376"/>
          </a:xfrm>
        </p:spPr>
        <p:txBody>
          <a:bodyPr tIns="0"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0"/>
          </p:nvPr>
        </p:nvSpPr>
        <p:spPr>
          <a:xfrm>
            <a:off x="0" y="3784600"/>
            <a:ext cx="6858000" cy="4606925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 userDrawn="1"/>
        </p:nvSpPr>
        <p:spPr>
          <a:xfrm>
            <a:off x="489927" y="2374487"/>
            <a:ext cx="2939073" cy="1495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8391525"/>
            <a:ext cx="3399183" cy="15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1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0" y="0"/>
            <a:ext cx="6858000" cy="15141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7817" y="1758854"/>
            <a:ext cx="6128431" cy="2123369"/>
          </a:xfrm>
        </p:spPr>
        <p:txBody>
          <a:bodyPr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7817" y="4038544"/>
            <a:ext cx="6128431" cy="1151376"/>
          </a:xfrm>
        </p:spPr>
        <p:txBody>
          <a:bodyPr tIns="0"/>
          <a:lstStyle>
            <a:lvl1pPr marL="0" indent="0" algn="l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0"/>
          </p:nvPr>
        </p:nvSpPr>
        <p:spPr>
          <a:xfrm>
            <a:off x="0" y="5299075"/>
            <a:ext cx="6858000" cy="4457343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 userDrawn="1"/>
        </p:nvSpPr>
        <p:spPr>
          <a:xfrm>
            <a:off x="0" y="9756418"/>
            <a:ext cx="6858000" cy="14958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13" y="-2724"/>
            <a:ext cx="2231763" cy="162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sivu kahdella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isällön paikkamerkki 5"/>
          <p:cNvSpPr>
            <a:spLocks noGrp="1"/>
          </p:cNvSpPr>
          <p:nvPr>
            <p:ph sz="quarter" idx="10"/>
          </p:nvPr>
        </p:nvSpPr>
        <p:spPr>
          <a:xfrm>
            <a:off x="342900" y="3282614"/>
            <a:ext cx="6172200" cy="5251056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defRPr sz="1200">
                <a:solidFill>
                  <a:schemeClr val="accent3">
                    <a:lumMod val="10000"/>
                  </a:schemeClr>
                </a:solidFill>
              </a:defRPr>
            </a:lvl1pPr>
            <a:lvl2pPr>
              <a:lnSpc>
                <a:spcPct val="110000"/>
              </a:lnSpc>
              <a:defRPr sz="1200">
                <a:solidFill>
                  <a:schemeClr val="accent3">
                    <a:lumMod val="10000"/>
                  </a:schemeClr>
                </a:solidFill>
              </a:defRPr>
            </a:lvl2pPr>
            <a:lvl3pPr>
              <a:lnSpc>
                <a:spcPct val="110000"/>
              </a:lnSpc>
              <a:defRPr sz="1200">
                <a:solidFill>
                  <a:schemeClr val="accent3">
                    <a:lumMod val="10000"/>
                  </a:schemeClr>
                </a:solidFill>
              </a:defRPr>
            </a:lvl3pPr>
            <a:lvl4pPr>
              <a:lnSpc>
                <a:spcPct val="110000"/>
              </a:lnSpc>
              <a:defRPr sz="1200">
                <a:solidFill>
                  <a:schemeClr val="accent3">
                    <a:lumMod val="10000"/>
                  </a:schemeClr>
                </a:solidFill>
              </a:defRPr>
            </a:lvl4pPr>
            <a:lvl5pPr>
              <a:lnSpc>
                <a:spcPct val="110000"/>
              </a:lnSpc>
              <a:defRPr sz="1200">
                <a:solidFill>
                  <a:schemeClr val="accent3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342900" y="2436547"/>
            <a:ext cx="6172200" cy="740911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70000"/>
              </a:lnSpc>
              <a:buNone/>
              <a:defRPr sz="2400" b="0" i="0" cap="all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Otsikko tähän</a:t>
            </a:r>
          </a:p>
        </p:txBody>
      </p:sp>
      <p:sp>
        <p:nvSpPr>
          <p:cNvPr id="7" name="Kuvan paikkamerkki 10"/>
          <p:cNvSpPr>
            <a:spLocks noGrp="1"/>
          </p:cNvSpPr>
          <p:nvPr>
            <p:ph type="pic" sz="quarter" idx="11"/>
          </p:nvPr>
        </p:nvSpPr>
        <p:spPr>
          <a:xfrm>
            <a:off x="5138" y="0"/>
            <a:ext cx="3429000" cy="2280752"/>
          </a:xfrm>
        </p:spPr>
        <p:txBody>
          <a:bodyPr/>
          <a:lstStyle/>
          <a:p>
            <a:endParaRPr lang="fi-FI"/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2"/>
          </p:nvPr>
        </p:nvSpPr>
        <p:spPr>
          <a:xfrm>
            <a:off x="3434138" y="0"/>
            <a:ext cx="3429000" cy="2280752"/>
          </a:xfrm>
        </p:spPr>
        <p:txBody>
          <a:bodyPr/>
          <a:lstStyle/>
          <a:p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0" y="8771046"/>
            <a:ext cx="6858000" cy="113495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31531" y="8678712"/>
            <a:ext cx="2869097" cy="131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6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0" rIns="91440" bIns="0" rtlCol="0" anchor="b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765717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9337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1" r:id="rId3"/>
    <p:sldLayoutId id="2147483653" r:id="rId4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kern="1200" cap="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7817" y="1587403"/>
            <a:ext cx="6128431" cy="342901"/>
          </a:xfrm>
        </p:spPr>
        <p:txBody>
          <a:bodyPr>
            <a:normAutofit/>
          </a:bodyPr>
          <a:lstStyle/>
          <a:p>
            <a:r>
              <a:rPr lang="fi-FI" sz="1800" dirty="0"/>
              <a:t>					todistus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7817" y="2291629"/>
            <a:ext cx="6128431" cy="3054612"/>
          </a:xfrm>
        </p:spPr>
        <p:txBody>
          <a:bodyPr>
            <a:normAutofit lnSpcReduction="10000"/>
          </a:bodyPr>
          <a:lstStyle/>
          <a:p>
            <a:pPr algn="just"/>
            <a:r>
              <a:rPr lang="fi-FI" sz="1400" dirty="0"/>
              <a:t>XX on toiminut xx-yhdistyksessä vapaaehtoisena nettiopastajana xx.xx.-xx.xx.2017 ja aktivoinut </a:t>
            </a:r>
            <a:r>
              <a:rPr lang="fi-FI" sz="1400" dirty="0" err="1"/>
              <a:t>vaikuttamis</a:t>
            </a:r>
            <a:r>
              <a:rPr lang="fi-FI" sz="1400" dirty="0"/>
              <a:t>- ja opastustoiminnalla ikääntyviä henkilöitä informaatioteknologian käyttöön. </a:t>
            </a:r>
          </a:p>
          <a:p>
            <a:pPr algn="just"/>
            <a:endParaRPr lang="fi-FI" sz="1400" dirty="0"/>
          </a:p>
          <a:p>
            <a:pPr algn="just"/>
            <a:r>
              <a:rPr lang="fi-FI" sz="1400" dirty="0"/>
              <a:t>Nettiopastus on ollut ikääntyvien ryhmämuotoista opastusta tietokoneen, älypuhelimen ja tabletin käyttöön. Opastuskerroilla on käyty läpi käytännönläheisesti mm. sähköpostin, verkkopankin ja ikääntyville soveltuvien verkkosovellusten käyttöä sekä tiedonhakua.</a:t>
            </a:r>
          </a:p>
          <a:p>
            <a:pPr algn="just"/>
            <a:endParaRPr lang="fi-FI" sz="1400" dirty="0"/>
          </a:p>
          <a:p>
            <a:pPr algn="just"/>
            <a:r>
              <a:rPr lang="fi-FI" sz="1400" dirty="0"/>
              <a:t>XX on ollut nettiopastajana kärsivällinen, ystävällinen ja kannustava. </a:t>
            </a:r>
          </a:p>
          <a:p>
            <a:pPr algn="just"/>
            <a:endParaRPr lang="fi-FI" sz="1400" dirty="0"/>
          </a:p>
          <a:p>
            <a:pPr algn="just"/>
            <a:r>
              <a:rPr lang="fi-FI" sz="1400" dirty="0"/>
              <a:t>Kouvolassa xx.xx.2017</a:t>
            </a:r>
          </a:p>
          <a:p>
            <a:pPr algn="just"/>
            <a:endParaRPr lang="fi-FI" sz="1400" dirty="0"/>
          </a:p>
          <a:p>
            <a:pPr algn="just"/>
            <a:r>
              <a:rPr lang="fi-FI" sz="1400" dirty="0"/>
              <a:t>Xxxx </a:t>
            </a:r>
            <a:r>
              <a:rPr lang="fi-FI" sz="1400" dirty="0" err="1"/>
              <a:t>xxxxx</a:t>
            </a:r>
            <a:endParaRPr lang="fi-FI" sz="1400" dirty="0"/>
          </a:p>
          <a:p>
            <a:pPr algn="just"/>
            <a:r>
              <a:rPr lang="fi-FI" sz="1400" dirty="0"/>
              <a:t>toiminnanjohtaja, yhdistys</a:t>
            </a:r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614" b="614"/>
          <a:stretch>
            <a:fillRect/>
          </a:stretch>
        </p:blipFill>
        <p:spPr>
          <a:xfrm>
            <a:off x="0" y="5527343"/>
            <a:ext cx="6858000" cy="4229075"/>
          </a:xfrm>
        </p:spPr>
      </p:pic>
    </p:spTree>
    <p:extLst>
      <p:ext uri="{BB962C8B-B14F-4D97-AF65-F5344CB8AC3E}">
        <p14:creationId xmlns:p14="http://schemas.microsoft.com/office/powerpoint/2010/main" val="347572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Reumaliitto">
      <a:dk1>
        <a:srgbClr val="00937B"/>
      </a:dk1>
      <a:lt1>
        <a:sysClr val="window" lastClr="FFFFFF"/>
      </a:lt1>
      <a:dk2>
        <a:srgbClr val="E94A24"/>
      </a:dk2>
      <a:lt2>
        <a:srgbClr val="D8D8D5"/>
      </a:lt2>
      <a:accent1>
        <a:srgbClr val="00937B"/>
      </a:accent1>
      <a:accent2>
        <a:srgbClr val="E94A24"/>
      </a:accent2>
      <a:accent3>
        <a:srgbClr val="D8D8D5"/>
      </a:accent3>
      <a:accent4>
        <a:srgbClr val="9FD684"/>
      </a:accent4>
      <a:accent5>
        <a:srgbClr val="50C9E9"/>
      </a:accent5>
      <a:accent6>
        <a:srgbClr val="B7113D"/>
      </a:accent6>
      <a:hlink>
        <a:srgbClr val="505150"/>
      </a:hlink>
      <a:folHlink>
        <a:srgbClr val="999A98"/>
      </a:folHlink>
    </a:clrScheme>
    <a:fontScheme name="Olennaine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77</Words>
  <Application>Microsoft Office PowerPoint</Application>
  <PresentationFormat>A4-paperi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Office-teema</vt:lpstr>
      <vt:lpstr>     todistus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Paasonen Jan</dc:creator>
  <cp:lastModifiedBy>Satu Marjakangas</cp:lastModifiedBy>
  <cp:revision>23</cp:revision>
  <cp:lastPrinted>2017-07-05T07:51:00Z</cp:lastPrinted>
  <dcterms:created xsi:type="dcterms:W3CDTF">2014-10-28T09:05:50Z</dcterms:created>
  <dcterms:modified xsi:type="dcterms:W3CDTF">2017-07-05T08:21:30Z</dcterms:modified>
</cp:coreProperties>
</file>